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bin" ContentType="application/vnd.openxmlformats-officedocument.oleObject"/>
  <Default Extension="vml" ContentType="application/vnd.openxmlformats-officedocument.vmlDrawi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ommentAuthors.xml" ContentType="application/vnd.openxmlformats-officedocument.presentationml.commentAuthor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P1" Type="http://schemas.openxmlformats.org/package/2006/relationships/metadata/core-properties" Target="docProps/core.xml"/><Relationship Id="rP2" Type="http://schemas.openxmlformats.org/officeDocument/2006/relationships/extended-properties" Target="docProps/app.xml"/><Relationship Id="rP3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M"/>
  </p:sldMasterIdLst>
  <p:notesMasterIdLst>
    <p:notesMasterId r:id="rIdNM"/>
  </p:notesMasterIdLst>
  <p:sldIdLst>
    <p:sldId id="256" r:id="rIdS1"/>
    <p:sldId id="257" r:id="rIdS2"/>
    <p:sldId id="258" r:id="rIdS3"/>
  </p:sldIdLst>
  <p:sldSz cx="12192000" cy="6858000"/>
  <p:notesSz cx="6858000" cy="9144000"/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rdan Sample" initials="C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
<Relationships xmlns="http://schemas.openxmlformats.org/package/2006/relationships"><Relationship Id="rIdM" Type="http://schemas.openxmlformats.org/officeDocument/2006/relationships/slideMaster" Target="slideMasters/slideMaster1.xml"/><Relationship Id="rIdT" Type="http://schemas.openxmlformats.org/officeDocument/2006/relationships/theme" Target="theme/theme1.xml"/><Relationship Id="rIdPP" Type="http://schemas.openxmlformats.org/officeDocument/2006/relationships/presProps" Target="presProps.xml"/><Relationship Id="rIdS1" Type="http://schemas.openxmlformats.org/officeDocument/2006/relationships/slide" Target="slides/slide1.xml"/><Relationship Id="rIdS2" Type="http://schemas.openxmlformats.org/officeDocument/2006/relationships/slide" Target="slides/slide2.xml"/><Relationship Id="rIdS3" Type="http://schemas.openxmlformats.org/officeDocument/2006/relationships/slide" Target="slides/slide3.xml"/><Relationship Id="rIdNM" Type="http://schemas.openxmlformats.org/officeDocument/2006/relationships/notesMaster" Target="notesMasters/notesMaster1.xml"/><Relationship Id="rIdCA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9-20T10:00:00.000" idx="1">
    <p:pos x="10" y="10"/>
    <p:text>Are we sure about 12 weeks?</p:text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Do not mention that the supplier has already slipped by a month.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" Type="http://schemas.openxmlformats.org/officeDocument/2006/relationships/notesSlide" Target="../notesSlides/notesSlide1.xml"/><Relationship Id="rIdCm" Type="http://schemas.openxmlformats.org/officeDocument/2006/relationships/comments" Target="../comments/commen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0000" y="600000"/>
            <a:ext cx="3000000" cy="60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Project Harbour: proposal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00000" y="1600000"/>
            <a:ext cx="3000000" cy="60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Delivery in 12 weeks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0000" y="600000"/>
            <a:ext cx="3000000" cy="60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Internal: our margin on this is 41%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0000" y="600000"/>
            <a:ext cx="3000000" cy="60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Next steps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xture">
  <a:themeElements>
    <a:clrScheme name="F">
      <a:dk1>
        <a:srgbClr val="000000"/>
      </a:dk1>
      <a:lt1>
        <a:srgbClr val="FFFFFF"/>
      </a:lt1>
      <a:dk2>
        <a:srgbClr val="1F1F1F"/>
      </a:dk2>
      <a:lt2>
        <a:srgbClr val="EEEEEE"/>
      </a:lt2>
      <a:accent1>
        <a:srgbClr val="3F4FD8"/>
      </a:accent1>
      <a:accent2>
        <a:srgbClr val="D83F4F"/>
      </a:accent2>
      <a:accent3>
        <a:srgbClr val="4FD83F"/>
      </a:accent3>
      <a:accent4>
        <a:srgbClr val="D8C83F"/>
      </a:accent4>
      <a:accent5>
        <a:srgbClr val="3FC8D8"/>
      </a:accent5>
      <a:accent6>
        <a:srgbClr val="8F3FD8"/>
      </a:accent6>
      <a:hlink>
        <a:srgbClr val="0563C1"/>
      </a:hlink>
      <a:folHlink>
        <a:srgbClr val="954F72"/>
      </a:folHlink>
    </a:clrScheme>
    <a:fontScheme name="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F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Fixture">
  <a:themeElements>
    <a:clrScheme name="F">
      <a:dk1>
        <a:srgbClr val="000000"/>
      </a:dk1>
      <a:lt1>
        <a:srgbClr val="FFFFFF"/>
      </a:lt1>
      <a:dk2>
        <a:srgbClr val="1F1F1F"/>
      </a:dk2>
      <a:lt2>
        <a:srgbClr val="EEEEEE"/>
      </a:lt2>
      <a:accent1>
        <a:srgbClr val="3F4FD8"/>
      </a:accent1>
      <a:accent2>
        <a:srgbClr val="D83F4F"/>
      </a:accent2>
      <a:accent3>
        <a:srgbClr val="4FD83F"/>
      </a:accent3>
      <a:accent4>
        <a:srgbClr val="D8C83F"/>
      </a:accent4>
      <a:accent5>
        <a:srgbClr val="3FC8D8"/>
      </a:accent5>
      <a:accent6>
        <a:srgbClr val="8F3FD8"/>
      </a:accent6>
      <a:hlink>
        <a:srgbClr val="0563C1"/>
      </a:hlink>
      <a:folHlink>
        <a:srgbClr val="954F72"/>
      </a:folHlink>
    </a:clrScheme>
    <a:fontScheme name="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F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Company>Example Trading Ltd</Company>
  <Manager>Casey Placeholder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Draft</dc:title>
  <dc:creator>Alex Example</dc:creator>
  <cp:lastModifiedBy>Jordan Sample</cp:lastModifiedBy>
  <dcterms:created xsi:type="dcterms:W3CDTF">2026-09-01T09:00:00Z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ientRef">
    <vt:lpwstr>Matter 2026-0417</vt:lpwstr>
  </property>
</Properties>
</file>